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="" xmlns:p15="http://schemas.microsoft.com/office/powerpoint/2012/main" xmlns:p14="http://schemas.microsoft.com/office/powerpoint/2010/main"/>
    </p:ext>
    <p:ext uri="{EFAFB233-063F-42B5-8137-9DF3F51BA10A}">
      <p15:sldGuideLst xmlns:p15="http://schemas.microsoft.com/office/powerpoint/2012/main" xmlns:p14="http://schemas.microsoft.com/office/powerpoint/2010/main" xmlns="">
        <p15:guide id="1" pos="517" userDrawn="1">
          <p15:clr>
            <a:srgbClr val="A4A3A4"/>
          </p15:clr>
        </p15:guide>
        <p15:guide id="2" orient="horz" pos="2159" userDrawn="0">
          <p15:clr>
            <a:srgbClr val="A4A3A4"/>
          </p15:clr>
        </p15:guide>
        <p15:guide id="3" orient="horz" pos="1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9118" autoAdjust="0"/>
  </p:normalViewPr>
  <p:slideViewPr>
    <p:cSldViewPr snapToGrid="0" snapToObjects="1">
      <p:cViewPr>
        <p:scale>
          <a:sx n="50" d="100"/>
          <a:sy n="50" d="100"/>
        </p:scale>
        <p:origin x="-710" y="-41"/>
      </p:cViewPr>
      <p:guideLst>
        <p:guide orient="horz" pos="2159"/>
        <p:guide orient="horz" pos="1035"/>
        <p:guide pos="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 snapToObjects="1">
      <p:cViewPr varScale="1">
        <p:scale>
          <a:sx n="84" d="100"/>
          <a:sy n="84" d="100"/>
        </p:scale>
        <p:origin x="-3804" y="-78"/>
      </p:cViewPr>
      <p:guideLst>
        <p:guide orient="horz" pos="2159"/>
        <p:guide orient="horz" pos="1035"/>
        <p:guide pos="5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29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nl-N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Geschenk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Tilburg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Archo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Hotspots </a:t>
            </a:r>
          </a:p>
          <a:p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 Garage Kempering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95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5" y="-1"/>
            <a:ext cx="3884421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=""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=""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=""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="" xmlns:a16="http://schemas.microsoft.com/office/drawing/2014/main" id="{85292067-D04E-EE40-B16F-5668AD7590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174" y="-11875"/>
            <a:ext cx="6101316" cy="6869875"/>
          </a:xfrm>
          <a:custGeom>
            <a:avLst/>
            <a:gdLst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73588 w 6099175"/>
              <a:gd name="connsiteY2" fmla="*/ 1152000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0" fmla="*/ 0 w 6099175"/>
              <a:gd name="connsiteY0" fmla="*/ 0 h 6858000"/>
              <a:gd name="connsiteX1" fmla="*/ 5773588 w 6099175"/>
              <a:gd name="connsiteY1" fmla="*/ 0 h 6858000"/>
              <a:gd name="connsiteX2" fmla="*/ 5799467 w 6099175"/>
              <a:gd name="connsiteY2" fmla="*/ 114337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099175"/>
              <a:gd name="connsiteY0" fmla="*/ 0 h 6858000"/>
              <a:gd name="connsiteX1" fmla="*/ 5805276 w 6099175"/>
              <a:gd name="connsiteY1" fmla="*/ 4527 h 6858000"/>
              <a:gd name="connsiteX2" fmla="*/ 5799467 w 6099175"/>
              <a:gd name="connsiteY2" fmla="*/ 114337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099175"/>
              <a:gd name="connsiteY0" fmla="*/ 0 h 6858000"/>
              <a:gd name="connsiteX1" fmla="*/ 5805276 w 6099175"/>
              <a:gd name="connsiteY1" fmla="*/ 4527 h 6858000"/>
              <a:gd name="connsiteX2" fmla="*/ 5799467 w 6099175"/>
              <a:gd name="connsiteY2" fmla="*/ 115695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099175"/>
              <a:gd name="connsiteY0" fmla="*/ 0 h 6858000"/>
              <a:gd name="connsiteX1" fmla="*/ 5805276 w 6099175"/>
              <a:gd name="connsiteY1" fmla="*/ 4527 h 6858000"/>
              <a:gd name="connsiteX2" fmla="*/ 5799467 w 6099175"/>
              <a:gd name="connsiteY2" fmla="*/ 115695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099175"/>
              <a:gd name="connsiteY0" fmla="*/ 0 h 6858000"/>
              <a:gd name="connsiteX1" fmla="*/ 5805276 w 6099175"/>
              <a:gd name="connsiteY1" fmla="*/ 4527 h 6858000"/>
              <a:gd name="connsiteX2" fmla="*/ 5799467 w 6099175"/>
              <a:gd name="connsiteY2" fmla="*/ 115695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099175"/>
              <a:gd name="connsiteY0" fmla="*/ 0 h 6858000"/>
              <a:gd name="connsiteX1" fmla="*/ 5805276 w 6099175"/>
              <a:gd name="connsiteY1" fmla="*/ 4527 h 6858000"/>
              <a:gd name="connsiteX2" fmla="*/ 5803994 w 6099175"/>
              <a:gd name="connsiteY2" fmla="*/ 1156953 h 6858000"/>
              <a:gd name="connsiteX3" fmla="*/ 6099175 w 6099175"/>
              <a:gd name="connsiteY3" fmla="*/ 1152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  <a:gd name="connsiteX6" fmla="*/ 0 w 6099175"/>
              <a:gd name="connsiteY6" fmla="*/ 0 h 6858000"/>
              <a:gd name="connsiteX0" fmla="*/ 0 w 6109746"/>
              <a:gd name="connsiteY0" fmla="*/ 0 h 6858000"/>
              <a:gd name="connsiteX1" fmla="*/ 5805276 w 6109746"/>
              <a:gd name="connsiteY1" fmla="*/ 4527 h 6858000"/>
              <a:gd name="connsiteX2" fmla="*/ 5803994 w 6109746"/>
              <a:gd name="connsiteY2" fmla="*/ 1156953 h 6858000"/>
              <a:gd name="connsiteX3" fmla="*/ 6109746 w 6109746"/>
              <a:gd name="connsiteY3" fmla="*/ 1178428 h 6858000"/>
              <a:gd name="connsiteX4" fmla="*/ 6099175 w 6109746"/>
              <a:gd name="connsiteY4" fmla="*/ 6858000 h 6858000"/>
              <a:gd name="connsiteX5" fmla="*/ 0 w 6109746"/>
              <a:gd name="connsiteY5" fmla="*/ 6858000 h 6858000"/>
              <a:gd name="connsiteX6" fmla="*/ 0 w 6109746"/>
              <a:gd name="connsiteY6" fmla="*/ 0 h 6858000"/>
              <a:gd name="connsiteX0" fmla="*/ 0 w 6109746"/>
              <a:gd name="connsiteY0" fmla="*/ 0 h 6858000"/>
              <a:gd name="connsiteX1" fmla="*/ 5805276 w 6109746"/>
              <a:gd name="connsiteY1" fmla="*/ 4527 h 6858000"/>
              <a:gd name="connsiteX2" fmla="*/ 5803994 w 6109746"/>
              <a:gd name="connsiteY2" fmla="*/ 1156953 h 6858000"/>
              <a:gd name="connsiteX3" fmla="*/ 6109746 w 6109746"/>
              <a:gd name="connsiteY3" fmla="*/ 1178428 h 6858000"/>
              <a:gd name="connsiteX4" fmla="*/ 6099175 w 6109746"/>
              <a:gd name="connsiteY4" fmla="*/ 6858000 h 6858000"/>
              <a:gd name="connsiteX5" fmla="*/ 0 w 6109746"/>
              <a:gd name="connsiteY5" fmla="*/ 6858000 h 6858000"/>
              <a:gd name="connsiteX6" fmla="*/ 0 w 6109746"/>
              <a:gd name="connsiteY6" fmla="*/ 0 h 6858000"/>
              <a:gd name="connsiteX0" fmla="*/ 0 w 6115032"/>
              <a:gd name="connsiteY0" fmla="*/ 0 h 6858000"/>
              <a:gd name="connsiteX1" fmla="*/ 5805276 w 6115032"/>
              <a:gd name="connsiteY1" fmla="*/ 4527 h 6858000"/>
              <a:gd name="connsiteX2" fmla="*/ 5803994 w 6115032"/>
              <a:gd name="connsiteY2" fmla="*/ 1156953 h 6858000"/>
              <a:gd name="connsiteX3" fmla="*/ 6115032 w 6115032"/>
              <a:gd name="connsiteY3" fmla="*/ 1152000 h 6858000"/>
              <a:gd name="connsiteX4" fmla="*/ 6099175 w 6115032"/>
              <a:gd name="connsiteY4" fmla="*/ 6858000 h 6858000"/>
              <a:gd name="connsiteX5" fmla="*/ 0 w 6115032"/>
              <a:gd name="connsiteY5" fmla="*/ 6858000 h 6858000"/>
              <a:gd name="connsiteX6" fmla="*/ 0 w 6115032"/>
              <a:gd name="connsiteY6" fmla="*/ 0 h 6858000"/>
              <a:gd name="connsiteX0" fmla="*/ 0 w 6100192"/>
              <a:gd name="connsiteY0" fmla="*/ 0 h 6858000"/>
              <a:gd name="connsiteX1" fmla="*/ 5805276 w 6100192"/>
              <a:gd name="connsiteY1" fmla="*/ 4527 h 6858000"/>
              <a:gd name="connsiteX2" fmla="*/ 5803994 w 6100192"/>
              <a:gd name="connsiteY2" fmla="*/ 1156953 h 6858000"/>
              <a:gd name="connsiteX3" fmla="*/ 6099175 w 6100192"/>
              <a:gd name="connsiteY3" fmla="*/ 1152000 h 6858000"/>
              <a:gd name="connsiteX4" fmla="*/ 6099175 w 6100192"/>
              <a:gd name="connsiteY4" fmla="*/ 6858000 h 6858000"/>
              <a:gd name="connsiteX5" fmla="*/ 0 w 6100192"/>
              <a:gd name="connsiteY5" fmla="*/ 6858000 h 6858000"/>
              <a:gd name="connsiteX6" fmla="*/ 0 w 6100192"/>
              <a:gd name="connsiteY6" fmla="*/ 0 h 6858000"/>
              <a:gd name="connsiteX0" fmla="*/ 0 w 6100192"/>
              <a:gd name="connsiteY0" fmla="*/ 0 h 6858000"/>
              <a:gd name="connsiteX1" fmla="*/ 5805276 w 6100192"/>
              <a:gd name="connsiteY1" fmla="*/ 4527 h 6858000"/>
              <a:gd name="connsiteX2" fmla="*/ 5803994 w 6100192"/>
              <a:gd name="connsiteY2" fmla="*/ 1172809 h 6858000"/>
              <a:gd name="connsiteX3" fmla="*/ 6099175 w 6100192"/>
              <a:gd name="connsiteY3" fmla="*/ 1152000 h 6858000"/>
              <a:gd name="connsiteX4" fmla="*/ 6099175 w 6100192"/>
              <a:gd name="connsiteY4" fmla="*/ 6858000 h 6858000"/>
              <a:gd name="connsiteX5" fmla="*/ 0 w 6100192"/>
              <a:gd name="connsiteY5" fmla="*/ 6858000 h 6858000"/>
              <a:gd name="connsiteX6" fmla="*/ 0 w 6100192"/>
              <a:gd name="connsiteY6" fmla="*/ 0 h 6858000"/>
              <a:gd name="connsiteX0" fmla="*/ 0 w 6104460"/>
              <a:gd name="connsiteY0" fmla="*/ 0 h 6858000"/>
              <a:gd name="connsiteX1" fmla="*/ 5805276 w 6104460"/>
              <a:gd name="connsiteY1" fmla="*/ 4527 h 6858000"/>
              <a:gd name="connsiteX2" fmla="*/ 5803994 w 6104460"/>
              <a:gd name="connsiteY2" fmla="*/ 1172809 h 6858000"/>
              <a:gd name="connsiteX3" fmla="*/ 6104460 w 6104460"/>
              <a:gd name="connsiteY3" fmla="*/ 1162571 h 6858000"/>
              <a:gd name="connsiteX4" fmla="*/ 6099175 w 6104460"/>
              <a:gd name="connsiteY4" fmla="*/ 6858000 h 6858000"/>
              <a:gd name="connsiteX5" fmla="*/ 0 w 6104460"/>
              <a:gd name="connsiteY5" fmla="*/ 6858000 h 6858000"/>
              <a:gd name="connsiteX6" fmla="*/ 0 w 6104460"/>
              <a:gd name="connsiteY6" fmla="*/ 0 h 6858000"/>
              <a:gd name="connsiteX0" fmla="*/ 0 w 6104460"/>
              <a:gd name="connsiteY0" fmla="*/ 0 h 6858000"/>
              <a:gd name="connsiteX1" fmla="*/ 5805276 w 6104460"/>
              <a:gd name="connsiteY1" fmla="*/ 4527 h 6858000"/>
              <a:gd name="connsiteX2" fmla="*/ 5803994 w 6104460"/>
              <a:gd name="connsiteY2" fmla="*/ 1167524 h 6858000"/>
              <a:gd name="connsiteX3" fmla="*/ 6104460 w 6104460"/>
              <a:gd name="connsiteY3" fmla="*/ 1162571 h 6858000"/>
              <a:gd name="connsiteX4" fmla="*/ 6099175 w 6104460"/>
              <a:gd name="connsiteY4" fmla="*/ 6858000 h 6858000"/>
              <a:gd name="connsiteX5" fmla="*/ 0 w 6104460"/>
              <a:gd name="connsiteY5" fmla="*/ 6858000 h 6858000"/>
              <a:gd name="connsiteX6" fmla="*/ 0 w 6104460"/>
              <a:gd name="connsiteY6" fmla="*/ 0 h 6858000"/>
              <a:gd name="connsiteX0" fmla="*/ 0 w 6104460"/>
              <a:gd name="connsiteY0" fmla="*/ 0 h 6858000"/>
              <a:gd name="connsiteX1" fmla="*/ 5805276 w 6104460"/>
              <a:gd name="connsiteY1" fmla="*/ 4527 h 6858000"/>
              <a:gd name="connsiteX2" fmla="*/ 5803994 w 6104460"/>
              <a:gd name="connsiteY2" fmla="*/ 1167524 h 6858000"/>
              <a:gd name="connsiteX3" fmla="*/ 6104460 w 6104460"/>
              <a:gd name="connsiteY3" fmla="*/ 1167856 h 6858000"/>
              <a:gd name="connsiteX4" fmla="*/ 6099175 w 6104460"/>
              <a:gd name="connsiteY4" fmla="*/ 6858000 h 6858000"/>
              <a:gd name="connsiteX5" fmla="*/ 0 w 6104460"/>
              <a:gd name="connsiteY5" fmla="*/ 6858000 h 6858000"/>
              <a:gd name="connsiteX6" fmla="*/ 0 w 6104460"/>
              <a:gd name="connsiteY6" fmla="*/ 0 h 6858000"/>
              <a:gd name="connsiteX0" fmla="*/ 0 w 6104460"/>
              <a:gd name="connsiteY0" fmla="*/ 0 h 6858000"/>
              <a:gd name="connsiteX1" fmla="*/ 5805276 w 6104460"/>
              <a:gd name="connsiteY1" fmla="*/ 4527 h 6858000"/>
              <a:gd name="connsiteX2" fmla="*/ 5803994 w 6104460"/>
              <a:gd name="connsiteY2" fmla="*/ 1167524 h 6858000"/>
              <a:gd name="connsiteX3" fmla="*/ 6104460 w 6104460"/>
              <a:gd name="connsiteY3" fmla="*/ 1173142 h 6858000"/>
              <a:gd name="connsiteX4" fmla="*/ 6099175 w 6104460"/>
              <a:gd name="connsiteY4" fmla="*/ 6858000 h 6858000"/>
              <a:gd name="connsiteX5" fmla="*/ 0 w 6104460"/>
              <a:gd name="connsiteY5" fmla="*/ 6858000 h 6858000"/>
              <a:gd name="connsiteX6" fmla="*/ 0 w 6104460"/>
              <a:gd name="connsiteY6" fmla="*/ 0 h 6858000"/>
              <a:gd name="connsiteX0" fmla="*/ 0 w 6107116"/>
              <a:gd name="connsiteY0" fmla="*/ 0 h 6858000"/>
              <a:gd name="connsiteX1" fmla="*/ 5805276 w 6107116"/>
              <a:gd name="connsiteY1" fmla="*/ 4527 h 6858000"/>
              <a:gd name="connsiteX2" fmla="*/ 5803994 w 6107116"/>
              <a:gd name="connsiteY2" fmla="*/ 1167524 h 6858000"/>
              <a:gd name="connsiteX3" fmla="*/ 6104460 w 6107116"/>
              <a:gd name="connsiteY3" fmla="*/ 1173142 h 6858000"/>
              <a:gd name="connsiteX4" fmla="*/ 6099175 w 6107116"/>
              <a:gd name="connsiteY4" fmla="*/ 6858000 h 6858000"/>
              <a:gd name="connsiteX5" fmla="*/ 0 w 6107116"/>
              <a:gd name="connsiteY5" fmla="*/ 6858000 h 6858000"/>
              <a:gd name="connsiteX6" fmla="*/ 0 w 6107116"/>
              <a:gd name="connsiteY6" fmla="*/ 0 h 6858000"/>
              <a:gd name="connsiteX0" fmla="*/ 0 w 6099795"/>
              <a:gd name="connsiteY0" fmla="*/ 0 h 6858000"/>
              <a:gd name="connsiteX1" fmla="*/ 5805276 w 6099795"/>
              <a:gd name="connsiteY1" fmla="*/ 4527 h 6858000"/>
              <a:gd name="connsiteX2" fmla="*/ 5803994 w 6099795"/>
              <a:gd name="connsiteY2" fmla="*/ 1167524 h 6858000"/>
              <a:gd name="connsiteX3" fmla="*/ 6083317 w 6099795"/>
              <a:gd name="connsiteY3" fmla="*/ 1162571 h 6858000"/>
              <a:gd name="connsiteX4" fmla="*/ 6099175 w 6099795"/>
              <a:gd name="connsiteY4" fmla="*/ 6858000 h 6858000"/>
              <a:gd name="connsiteX5" fmla="*/ 0 w 6099795"/>
              <a:gd name="connsiteY5" fmla="*/ 6858000 h 6858000"/>
              <a:gd name="connsiteX6" fmla="*/ 0 w 6099795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3994 w 6100936"/>
              <a:gd name="connsiteY2" fmla="*/ 1167524 h 6858000"/>
              <a:gd name="connsiteX3" fmla="*/ 6093888 w 6100936"/>
              <a:gd name="connsiteY3" fmla="*/ 1162571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3994 w 6100936"/>
              <a:gd name="connsiteY2" fmla="*/ 1163866 h 6858000"/>
              <a:gd name="connsiteX3" fmla="*/ 6093888 w 6100936"/>
              <a:gd name="connsiteY3" fmla="*/ 1162571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3994 w 6100936"/>
              <a:gd name="connsiteY2" fmla="*/ 1163866 h 6858000"/>
              <a:gd name="connsiteX3" fmla="*/ 6093888 w 6100936"/>
              <a:gd name="connsiteY3" fmla="*/ 1162571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11309 w 6100936"/>
              <a:gd name="connsiteY2" fmla="*/ 1156551 h 6858000"/>
              <a:gd name="connsiteX3" fmla="*/ 6093888 w 6100936"/>
              <a:gd name="connsiteY3" fmla="*/ 1162571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7652 w 6100936"/>
              <a:gd name="connsiteY2" fmla="*/ 1160208 h 6858000"/>
              <a:gd name="connsiteX3" fmla="*/ 6093888 w 6100936"/>
              <a:gd name="connsiteY3" fmla="*/ 1162571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7652 w 6100936"/>
              <a:gd name="connsiteY2" fmla="*/ 1160208 h 6858000"/>
              <a:gd name="connsiteX3" fmla="*/ 6093888 w 6100936"/>
              <a:gd name="connsiteY3" fmla="*/ 1158913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11309 w 6100936"/>
              <a:gd name="connsiteY2" fmla="*/ 1156551 h 6858000"/>
              <a:gd name="connsiteX3" fmla="*/ 6093888 w 6100936"/>
              <a:gd name="connsiteY3" fmla="*/ 1158913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4599"/>
              <a:gd name="connsiteY0" fmla="*/ 0 h 6858000"/>
              <a:gd name="connsiteX1" fmla="*/ 5805276 w 6104599"/>
              <a:gd name="connsiteY1" fmla="*/ 4527 h 6858000"/>
              <a:gd name="connsiteX2" fmla="*/ 5811309 w 6104599"/>
              <a:gd name="connsiteY2" fmla="*/ 1156551 h 6858000"/>
              <a:gd name="connsiteX3" fmla="*/ 6101203 w 6104599"/>
              <a:gd name="connsiteY3" fmla="*/ 1151598 h 6858000"/>
              <a:gd name="connsiteX4" fmla="*/ 6099175 w 6104599"/>
              <a:gd name="connsiteY4" fmla="*/ 6858000 h 6858000"/>
              <a:gd name="connsiteX5" fmla="*/ 0 w 6104599"/>
              <a:gd name="connsiteY5" fmla="*/ 6858000 h 6858000"/>
              <a:gd name="connsiteX6" fmla="*/ 0 w 6104599"/>
              <a:gd name="connsiteY6" fmla="*/ 0 h 6858000"/>
              <a:gd name="connsiteX0" fmla="*/ 0 w 6104599"/>
              <a:gd name="connsiteY0" fmla="*/ 0 h 6858000"/>
              <a:gd name="connsiteX1" fmla="*/ 5805276 w 6104599"/>
              <a:gd name="connsiteY1" fmla="*/ 4527 h 6858000"/>
              <a:gd name="connsiteX2" fmla="*/ 5811309 w 6104599"/>
              <a:gd name="connsiteY2" fmla="*/ 1163866 h 6858000"/>
              <a:gd name="connsiteX3" fmla="*/ 6101203 w 6104599"/>
              <a:gd name="connsiteY3" fmla="*/ 1151598 h 6858000"/>
              <a:gd name="connsiteX4" fmla="*/ 6099175 w 6104599"/>
              <a:gd name="connsiteY4" fmla="*/ 6858000 h 6858000"/>
              <a:gd name="connsiteX5" fmla="*/ 0 w 6104599"/>
              <a:gd name="connsiteY5" fmla="*/ 6858000 h 6858000"/>
              <a:gd name="connsiteX6" fmla="*/ 0 w 6104599"/>
              <a:gd name="connsiteY6" fmla="*/ 0 h 6858000"/>
              <a:gd name="connsiteX0" fmla="*/ 0 w 6102324"/>
              <a:gd name="connsiteY0" fmla="*/ 0 h 6858000"/>
              <a:gd name="connsiteX1" fmla="*/ 5805276 w 6102324"/>
              <a:gd name="connsiteY1" fmla="*/ 4527 h 6858000"/>
              <a:gd name="connsiteX2" fmla="*/ 5811309 w 6102324"/>
              <a:gd name="connsiteY2" fmla="*/ 1163866 h 6858000"/>
              <a:gd name="connsiteX3" fmla="*/ 6097545 w 6102324"/>
              <a:gd name="connsiteY3" fmla="*/ 1162571 h 6858000"/>
              <a:gd name="connsiteX4" fmla="*/ 6099175 w 6102324"/>
              <a:gd name="connsiteY4" fmla="*/ 6858000 h 6858000"/>
              <a:gd name="connsiteX5" fmla="*/ 0 w 6102324"/>
              <a:gd name="connsiteY5" fmla="*/ 6858000 h 6858000"/>
              <a:gd name="connsiteX6" fmla="*/ 0 w 6102324"/>
              <a:gd name="connsiteY6" fmla="*/ 0 h 6858000"/>
              <a:gd name="connsiteX0" fmla="*/ 0 w 6102324"/>
              <a:gd name="connsiteY0" fmla="*/ 0 h 6858000"/>
              <a:gd name="connsiteX1" fmla="*/ 5805276 w 6102324"/>
              <a:gd name="connsiteY1" fmla="*/ 4527 h 6858000"/>
              <a:gd name="connsiteX2" fmla="*/ 5807651 w 6102324"/>
              <a:gd name="connsiteY2" fmla="*/ 1163866 h 6858000"/>
              <a:gd name="connsiteX3" fmla="*/ 6097545 w 6102324"/>
              <a:gd name="connsiteY3" fmla="*/ 1162571 h 6858000"/>
              <a:gd name="connsiteX4" fmla="*/ 6099175 w 6102324"/>
              <a:gd name="connsiteY4" fmla="*/ 6858000 h 6858000"/>
              <a:gd name="connsiteX5" fmla="*/ 0 w 6102324"/>
              <a:gd name="connsiteY5" fmla="*/ 6858000 h 6858000"/>
              <a:gd name="connsiteX6" fmla="*/ 0 w 6102324"/>
              <a:gd name="connsiteY6" fmla="*/ 0 h 6858000"/>
              <a:gd name="connsiteX0" fmla="*/ 0 w 6102324"/>
              <a:gd name="connsiteY0" fmla="*/ 0 h 6858000"/>
              <a:gd name="connsiteX1" fmla="*/ 5805276 w 6102324"/>
              <a:gd name="connsiteY1" fmla="*/ 4527 h 6858000"/>
              <a:gd name="connsiteX2" fmla="*/ 5807651 w 6102324"/>
              <a:gd name="connsiteY2" fmla="*/ 1152894 h 6858000"/>
              <a:gd name="connsiteX3" fmla="*/ 6097545 w 6102324"/>
              <a:gd name="connsiteY3" fmla="*/ 1162571 h 6858000"/>
              <a:gd name="connsiteX4" fmla="*/ 6099175 w 6102324"/>
              <a:gd name="connsiteY4" fmla="*/ 6858000 h 6858000"/>
              <a:gd name="connsiteX5" fmla="*/ 0 w 6102324"/>
              <a:gd name="connsiteY5" fmla="*/ 6858000 h 6858000"/>
              <a:gd name="connsiteX6" fmla="*/ 0 w 6102324"/>
              <a:gd name="connsiteY6" fmla="*/ 0 h 6858000"/>
              <a:gd name="connsiteX0" fmla="*/ 0 w 6100936"/>
              <a:gd name="connsiteY0" fmla="*/ 0 h 6858000"/>
              <a:gd name="connsiteX1" fmla="*/ 5805276 w 6100936"/>
              <a:gd name="connsiteY1" fmla="*/ 4527 h 6858000"/>
              <a:gd name="connsiteX2" fmla="*/ 5807651 w 6100936"/>
              <a:gd name="connsiteY2" fmla="*/ 1152894 h 6858000"/>
              <a:gd name="connsiteX3" fmla="*/ 6093888 w 6100936"/>
              <a:gd name="connsiteY3" fmla="*/ 1155256 h 6858000"/>
              <a:gd name="connsiteX4" fmla="*/ 6099175 w 6100936"/>
              <a:gd name="connsiteY4" fmla="*/ 6858000 h 6858000"/>
              <a:gd name="connsiteX5" fmla="*/ 0 w 6100936"/>
              <a:gd name="connsiteY5" fmla="*/ 6858000 h 6858000"/>
              <a:gd name="connsiteX6" fmla="*/ 0 w 6100936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52894 h 6858000"/>
              <a:gd name="connsiteX3" fmla="*/ 6097546 w 6102325"/>
              <a:gd name="connsiteY3" fmla="*/ 1147940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52894 h 6858000"/>
              <a:gd name="connsiteX3" fmla="*/ 6097546 w 6102325"/>
              <a:gd name="connsiteY3" fmla="*/ 1154519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4362 w 6102325"/>
              <a:gd name="connsiteY2" fmla="*/ 1152894 h 6858000"/>
              <a:gd name="connsiteX3" fmla="*/ 6097546 w 6102325"/>
              <a:gd name="connsiteY3" fmla="*/ 1154519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62762 h 6858000"/>
              <a:gd name="connsiteX3" fmla="*/ 6097546 w 6102325"/>
              <a:gd name="connsiteY3" fmla="*/ 1154519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62762 h 6858000"/>
              <a:gd name="connsiteX3" fmla="*/ 6097546 w 6102325"/>
              <a:gd name="connsiteY3" fmla="*/ 1164273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07651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4801 w 6102325"/>
              <a:gd name="connsiteY1" fmla="*/ 1087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4801 w 6102325"/>
              <a:gd name="connsiteY1" fmla="*/ 1087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4801 w 6102325"/>
              <a:gd name="connsiteY1" fmla="*/ 1087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14001 w 6102325"/>
              <a:gd name="connsiteY2" fmla="*/ 1159587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20351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1717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1717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11626 w 6102325"/>
              <a:gd name="connsiteY1" fmla="*/ 452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4527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10826 w 6102325"/>
              <a:gd name="connsiteY2" fmla="*/ 1162762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06064 w 6102325"/>
              <a:gd name="connsiteY2" fmla="*/ 1160384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2325"/>
              <a:gd name="connsiteY0" fmla="*/ 0 h 6858000"/>
              <a:gd name="connsiteX1" fmla="*/ 5805276 w 6102325"/>
              <a:gd name="connsiteY1" fmla="*/ 10866 h 6858000"/>
              <a:gd name="connsiteX2" fmla="*/ 5803682 w 6102325"/>
              <a:gd name="connsiteY2" fmla="*/ 1158007 h 6858000"/>
              <a:gd name="connsiteX3" fmla="*/ 6097546 w 6102325"/>
              <a:gd name="connsiteY3" fmla="*/ 1161098 h 6858000"/>
              <a:gd name="connsiteX4" fmla="*/ 6099175 w 6102325"/>
              <a:gd name="connsiteY4" fmla="*/ 6858000 h 6858000"/>
              <a:gd name="connsiteX5" fmla="*/ 0 w 6102325"/>
              <a:gd name="connsiteY5" fmla="*/ 6858000 h 6858000"/>
              <a:gd name="connsiteX6" fmla="*/ 0 w 6102325"/>
              <a:gd name="connsiteY6" fmla="*/ 0 h 6858000"/>
              <a:gd name="connsiteX0" fmla="*/ 0 w 6101316"/>
              <a:gd name="connsiteY0" fmla="*/ 0 h 6858000"/>
              <a:gd name="connsiteX1" fmla="*/ 5805276 w 6101316"/>
              <a:gd name="connsiteY1" fmla="*/ 10866 h 6858000"/>
              <a:gd name="connsiteX2" fmla="*/ 5803682 w 6101316"/>
              <a:gd name="connsiteY2" fmla="*/ 1158007 h 6858000"/>
              <a:gd name="connsiteX3" fmla="*/ 6095165 w 6101316"/>
              <a:gd name="connsiteY3" fmla="*/ 1161098 h 6858000"/>
              <a:gd name="connsiteX4" fmla="*/ 6099175 w 6101316"/>
              <a:gd name="connsiteY4" fmla="*/ 6858000 h 6858000"/>
              <a:gd name="connsiteX5" fmla="*/ 0 w 6101316"/>
              <a:gd name="connsiteY5" fmla="*/ 6858000 h 6858000"/>
              <a:gd name="connsiteX6" fmla="*/ 0 w 610131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1316" h="6858000">
                <a:moveTo>
                  <a:pt x="0" y="0"/>
                </a:moveTo>
                <a:lnTo>
                  <a:pt x="5805276" y="10866"/>
                </a:lnTo>
                <a:cubicBezTo>
                  <a:pt x="5810655" y="6433"/>
                  <a:pt x="5801092" y="1163164"/>
                  <a:pt x="5803682" y="1158007"/>
                </a:cubicBezTo>
                <a:cubicBezTo>
                  <a:pt x="5808523" y="1156356"/>
                  <a:pt x="6090402" y="1162749"/>
                  <a:pt x="6095165" y="1161098"/>
                </a:cubicBezTo>
                <a:cubicBezTo>
                  <a:pt x="6102212" y="1151491"/>
                  <a:pt x="6102699" y="4964809"/>
                  <a:pt x="60991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>
              <a:defRPr lang="nl-NL" dirty="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aseline="-25000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5" y="-1"/>
            <a:ext cx="3884421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20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57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5" y="-1"/>
            <a:ext cx="3884421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20" y="185"/>
            <a:ext cx="3842506" cy="14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83" y="185"/>
            <a:ext cx="3842506" cy="14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6" y="185"/>
            <a:ext cx="3842506" cy="14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5" y="-1"/>
            <a:ext cx="3884421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=""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666" r:id="rId4"/>
    <p:sldLayoutId id="2147483690" r:id="rId5"/>
    <p:sldLayoutId id="214748372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89" r:id="rId13"/>
    <p:sldLayoutId id="2147483712" r:id="rId14"/>
    <p:sldLayoutId id="2147483711" r:id="rId15"/>
    <p:sldLayoutId id="2147483675" r:id="rId16"/>
    <p:sldLayoutId id="2147483657" r:id="rId17"/>
    <p:sldLayoutId id="2147483691" r:id="rId18"/>
    <p:sldLayoutId id="2147483729" r:id="rId19"/>
    <p:sldLayoutId id="2147483739" r:id="rId20"/>
    <p:sldLayoutId id="2147483740" r:id="rId21"/>
    <p:sldLayoutId id="2147483718" r:id="rId22"/>
    <p:sldLayoutId id="2147483717" r:id="rId23"/>
    <p:sldLayoutId id="2147483714" r:id="rId24"/>
    <p:sldLayoutId id="2147483713" r:id="rId25"/>
    <p:sldLayoutId id="2147483716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br>
              <a:rPr lang="nl-NL" dirty="0" smtClean="0"/>
            </a:br>
            <a:r>
              <a:rPr lang="nl-NL" dirty="0" smtClean="0"/>
              <a:t>Erfgoed &amp; Participatie/Faro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Michaëla Hanssen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1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739114"/>
            <a:ext cx="12496800" cy="83362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824800"/>
            <a:ext cx="12192000" cy="576000"/>
          </a:xfrm>
        </p:spPr>
        <p:txBody>
          <a:bodyPr/>
          <a:lstStyle/>
          <a:p>
            <a:pPr algn="ctr"/>
            <a:r>
              <a:rPr lang="nl-NL" dirty="0"/>
              <a:t>Winnaar van Brabantse Erfgoedprijs 2019 </a:t>
            </a:r>
          </a:p>
        </p:txBody>
      </p:sp>
    </p:spTree>
    <p:extLst>
      <p:ext uri="{BB962C8B-B14F-4D97-AF65-F5344CB8AC3E}">
        <p14:creationId xmlns:p14="http://schemas.microsoft.com/office/powerpoint/2010/main" val="12178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Het Verdrag van Faro </a:t>
            </a:r>
            <a:r>
              <a:rPr lang="nl-NL" sz="2800" dirty="0" smtClean="0"/>
              <a:t>– </a:t>
            </a:r>
            <a:br>
              <a:rPr lang="nl-NL" sz="2800" dirty="0" smtClean="0"/>
            </a:br>
            <a:r>
              <a:rPr lang="nl-NL" sz="2800" dirty="0" smtClean="0"/>
              <a:t>De </a:t>
            </a:r>
            <a:r>
              <a:rPr lang="nl-NL" sz="2800" dirty="0"/>
              <a:t>Waarde van Cultureel Erfgoed voor de Samenleving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6743700" y="1428750"/>
            <a:ext cx="4719638" cy="53340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l-NL" sz="2000" dirty="0" smtClean="0"/>
              <a:t>De </a:t>
            </a:r>
            <a:r>
              <a:rPr lang="nl-NL" sz="2000" dirty="0"/>
              <a:t>mens en menselijke waarden </a:t>
            </a:r>
            <a:r>
              <a:rPr lang="nl-NL" sz="2000" dirty="0" smtClean="0"/>
              <a:t>centraal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724650" y="2000249"/>
            <a:ext cx="4662488" cy="457201"/>
          </a:xfrm>
        </p:spPr>
        <p:txBody>
          <a:bodyPr/>
          <a:lstStyle/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Breed erfgoed </a:t>
            </a:r>
            <a:r>
              <a:rPr lang="nl-NL" sz="2000" dirty="0" smtClean="0"/>
              <a:t>begrip</a:t>
            </a:r>
            <a:endParaRPr lang="nl-NL" sz="20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743700" y="2705100"/>
            <a:ext cx="4719638" cy="485462"/>
          </a:xfrm>
        </p:spPr>
        <p:txBody>
          <a:bodyPr>
            <a:noAutofit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Alle vormen van erfgoed </a:t>
            </a:r>
            <a:r>
              <a:rPr lang="nl-NL" sz="2000" dirty="0" smtClean="0"/>
              <a:t>gelijkwaardig</a:t>
            </a:r>
            <a:endParaRPr lang="nl-NL" sz="20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/>
          </p:nvPr>
        </p:nvSpPr>
        <p:spPr>
          <a:xfrm>
            <a:off x="6762750" y="3295650"/>
            <a:ext cx="4757738" cy="655112"/>
          </a:xfrm>
        </p:spPr>
        <p:txBody>
          <a:bodyPr/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Het recht van iedereen op cultureel </a:t>
            </a:r>
            <a:r>
              <a:rPr lang="nl-NL" sz="2000" dirty="0" smtClean="0"/>
              <a:t>erfgoed</a:t>
            </a:r>
            <a:endParaRPr lang="nl-NL" sz="20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6743700" y="4000500"/>
            <a:ext cx="4814888" cy="1209362"/>
          </a:xfrm>
        </p:spPr>
        <p:txBody>
          <a:bodyPr>
            <a:normAutofit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nl-NL" sz="2000" dirty="0"/>
              <a:t>De noodzaak iedereen in de samenleving te betrekken bij het bepalen wat cultureel erfgoed is en bij de zorg </a:t>
            </a:r>
            <a:r>
              <a:rPr lang="nl-NL" sz="2000" dirty="0" smtClean="0"/>
              <a:t>ervoor</a:t>
            </a:r>
            <a:endParaRPr lang="nl-NL" sz="200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2"/>
          </p:nvPr>
        </p:nvSpPr>
        <p:spPr>
          <a:xfrm>
            <a:off x="6724768" y="5581649"/>
            <a:ext cx="5143382" cy="73323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Cultureel erfgoed als bron voor </a:t>
            </a:r>
            <a:r>
              <a:rPr lang="nl-NL" sz="2000" dirty="0" smtClean="0">
                <a:solidFill>
                  <a:schemeClr val="tx1"/>
                </a:solidFill>
              </a:rPr>
              <a:t>duurzame ontwikkeling </a:t>
            </a:r>
            <a:r>
              <a:rPr lang="nl-NL" sz="2000" dirty="0">
                <a:solidFill>
                  <a:schemeClr val="tx1"/>
                </a:solidFill>
              </a:rPr>
              <a:t>en kwaliteit van </a:t>
            </a:r>
            <a:r>
              <a:rPr lang="nl-NL" sz="2000" dirty="0" smtClean="0">
                <a:solidFill>
                  <a:schemeClr val="tx1"/>
                </a:solidFill>
              </a:rPr>
              <a:t>leven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610468" y="767834"/>
            <a:ext cx="558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/>
              <a:t>Stelt de vraag: waarom en voor wie? </a:t>
            </a:r>
          </a:p>
        </p:txBody>
      </p:sp>
    </p:spTree>
    <p:extLst>
      <p:ext uri="{BB962C8B-B14F-4D97-AF65-F5344CB8AC3E}">
        <p14:creationId xmlns:p14="http://schemas.microsoft.com/office/powerpoint/2010/main" val="34413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thema’s: 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23850" y="3790086"/>
            <a:ext cx="11296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000" dirty="0"/>
              <a:t>Maatschappelijke cohesie door een goede omgang met culturele diversiteit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000" dirty="0"/>
              <a:t>Kwalitatieve leefomgeving en kwaliteit van leven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000" dirty="0"/>
              <a:t>Participatie (goed burgerschap) door gedeelde verantwoordelijkheid, eigenaarschap en zeggenschap</a:t>
            </a:r>
          </a:p>
        </p:txBody>
      </p:sp>
      <p:sp>
        <p:nvSpPr>
          <p:cNvPr id="8" name="Rechthoek 7"/>
          <p:cNvSpPr/>
          <p:nvPr/>
        </p:nvSpPr>
        <p:spPr>
          <a:xfrm>
            <a:off x="581315" y="5854184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smtClean="0"/>
              <a:t>…door </a:t>
            </a:r>
            <a:r>
              <a:rPr lang="nl-NL" sz="2000" b="1" dirty="0"/>
              <a:t>middel van erfgoed </a:t>
            </a:r>
          </a:p>
        </p:txBody>
      </p:sp>
    </p:spTree>
    <p:extLst>
      <p:ext uri="{BB962C8B-B14F-4D97-AF65-F5344CB8AC3E}">
        <p14:creationId xmlns:p14="http://schemas.microsoft.com/office/powerpoint/2010/main" val="20654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6553199" y="95250"/>
            <a:ext cx="2628900" cy="243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Faro</a:t>
            </a:r>
          </a:p>
          <a:p>
            <a:pPr algn="ctr"/>
            <a:r>
              <a:rPr lang="nl-NL" dirty="0" smtClean="0"/>
              <a:t>Proefprojecten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2884423" y="190500"/>
            <a:ext cx="2425700" cy="233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Faro</a:t>
            </a:r>
          </a:p>
          <a:p>
            <a:pPr algn="ctr"/>
            <a:r>
              <a:rPr lang="nl-NL" dirty="0" smtClean="0"/>
              <a:t>Praktijkwerk-plaatsen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4800600" y="2686050"/>
            <a:ext cx="2400299" cy="222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Faro </a:t>
            </a:r>
          </a:p>
          <a:p>
            <a:pPr algn="ctr"/>
            <a:r>
              <a:rPr lang="nl-NL" dirty="0" smtClean="0"/>
              <a:t>Ontwikkel-platform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829049" y="5551301"/>
            <a:ext cx="4343400" cy="1054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Voorjaar 2021</a:t>
            </a:r>
          </a:p>
          <a:p>
            <a:pPr algn="ctr"/>
            <a:r>
              <a:rPr lang="nl-NL" dirty="0" smtClean="0"/>
              <a:t>Advies aan minister </a:t>
            </a:r>
            <a:endParaRPr lang="nl-NL" dirty="0"/>
          </a:p>
        </p:txBody>
      </p:sp>
      <p:sp>
        <p:nvSpPr>
          <p:cNvPr id="18" name="PIJL-LINKS en -RECHTS 17"/>
          <p:cNvSpPr/>
          <p:nvPr/>
        </p:nvSpPr>
        <p:spPr>
          <a:xfrm>
            <a:off x="5310123" y="1223518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LINKS en -RECHTS 19"/>
          <p:cNvSpPr/>
          <p:nvPr/>
        </p:nvSpPr>
        <p:spPr>
          <a:xfrm rot="7920802">
            <a:off x="6785460" y="2573111"/>
            <a:ext cx="762753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LINKS en -RECHTS 20"/>
          <p:cNvSpPr/>
          <p:nvPr/>
        </p:nvSpPr>
        <p:spPr>
          <a:xfrm rot="3538988">
            <a:off x="4537930" y="2430404"/>
            <a:ext cx="74047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OMLAAG 22"/>
          <p:cNvSpPr/>
          <p:nvPr/>
        </p:nvSpPr>
        <p:spPr>
          <a:xfrm>
            <a:off x="5921373" y="5011551"/>
            <a:ext cx="273051" cy="5207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30300" y="764064"/>
            <a:ext cx="213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2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8" b="19098"/>
          <a:stretch>
            <a:fillRect/>
          </a:stretch>
        </p:blipFill>
        <p:spPr>
          <a:xfrm>
            <a:off x="0" y="1217613"/>
            <a:ext cx="12192000" cy="3900487"/>
          </a:xfrm>
        </p:spPr>
      </p:pic>
    </p:spTree>
    <p:extLst>
      <p:ext uri="{BB962C8B-B14F-4D97-AF65-F5344CB8AC3E}">
        <p14:creationId xmlns:p14="http://schemas.microsoft.com/office/powerpoint/2010/main" val="391058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Faro Proefprojecten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" name="Picture 2" descr="https://intranet.cultureelerfgoed.nl/file/download/56128527/1578397634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0" b="28870"/>
          <a:stretch/>
        </p:blipFill>
        <p:spPr bwMode="auto">
          <a:xfrm>
            <a:off x="0" y="3765889"/>
            <a:ext cx="8156974" cy="30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a.Hanssen\AppData\Local\Microsoft\Windows\Temporary Internet Files\Content.Outlook\MX5P37U2\ArcheoHotsp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73" y="0"/>
            <a:ext cx="6089311" cy="37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erste schouw garage Kempering door Imagine IC georganiseerd mensen lo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23" y="-148210"/>
            <a:ext cx="5216977" cy="69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5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800" y="1882800"/>
            <a:ext cx="9729788" cy="2336400"/>
          </a:xfrm>
        </p:spPr>
        <p:txBody>
          <a:bodyPr/>
          <a:lstStyle/>
          <a:p>
            <a:pPr algn="ctr"/>
            <a:r>
              <a:rPr lang="nl-NL" b="1" dirty="0" smtClean="0"/>
              <a:t>Erfgoed maak je samen </a:t>
            </a:r>
            <a:br>
              <a:rPr lang="nl-NL" b="1" dirty="0" smtClean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632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E_PP_presentatie_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="" xmlns:thm15="http://schemas.microsoft.com/office/thememl/2012/main" name="Presentatie3" id="{9EA3965E-E19D-D04A-A34D-E0797C491A05}" vid="{E15212F1-C538-B94C-9441-C40DFC86FE9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Pages>5</Pages>
  <Words>142</Words>
  <Characters>0</Characters>
  <Application>Microsoft Office PowerPoint</Application>
  <DocSecurity>0</DocSecurity>
  <PresentationFormat>Aangepast</PresentationFormat>
  <Lines>0</Lines>
  <Paragraphs>35</Paragraphs>
  <Slides>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RCE_PP_presentatie_donkergeel</vt:lpstr>
      <vt:lpstr>Programma  Erfgoed &amp; Participatie/Faro</vt:lpstr>
      <vt:lpstr>Winnaar van Brabantse Erfgoedprijs 2019 </vt:lpstr>
      <vt:lpstr>Het Verdrag van Faro –  De Waarde van Cultureel Erfgoed voor de Samenleving </vt:lpstr>
      <vt:lpstr>Drie thema’s:  </vt:lpstr>
      <vt:lpstr>PowerPoint-presentatie</vt:lpstr>
      <vt:lpstr>PowerPoint-presentatie</vt:lpstr>
      <vt:lpstr>Faro Proefprojecten </vt:lpstr>
      <vt:lpstr>Erfgoed maak je samen  </vt:lpstr>
    </vt:vector>
  </TitlesOfParts>
  <Company>Ministerie van OCW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Essen, Marloes van</dc:creator>
  <cp:lastModifiedBy>Michaela Hanssen</cp:lastModifiedBy>
  <cp:revision>16</cp:revision>
  <dcterms:modified xsi:type="dcterms:W3CDTF">2020-03-11T14:34:11Z</dcterms:modified>
</cp:coreProperties>
</file>